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8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5CCCBF-4558-4F98-8551-1AE66003AA76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C93570D-C569-4BF0-8EAA-29A3E8D7146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vira.com/es/download/product/avira-boot-sector-repair-too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223358">
            <a:off x="2572053" y="179167"/>
            <a:ext cx="5602176" cy="5119735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Jamilis murillo lozano</a:t>
            </a:r>
            <a:b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Tatiana noreña gil</a:t>
            </a:r>
            <a:b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10ª2</a:t>
            </a:r>
            <a:b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gloria Cecilia ríos</a:t>
            </a:r>
            <a:b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virus de boot</a:t>
            </a:r>
            <a:endParaRPr lang="es-CO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1994">
            <a:off x="590011" y="1734011"/>
            <a:ext cx="2840164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66180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23811"/>
            <a:ext cx="7772400" cy="6293296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accent2"/>
                </a:solidFill>
              </a:rPr>
              <a:t>Virus de boot:</a:t>
            </a:r>
            <a:br>
              <a:rPr lang="es-ES" dirty="0" smtClean="0">
                <a:solidFill>
                  <a:schemeClr val="accent2"/>
                </a:solidFill>
              </a:rPr>
            </a:br>
            <a:r>
              <a:rPr lang="es-ES" dirty="0" smtClean="0">
                <a:solidFill>
                  <a:schemeClr val="tx2"/>
                </a:solidFill>
              </a:rPr>
              <a:t>son virus que infectan sectores de inicio y booteo (boot record)de los disquete y el sector de arranque maestro master boot record de los discos duros.  </a:t>
            </a:r>
            <a:endParaRPr lang="es-CO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673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548680"/>
            <a:ext cx="8183880" cy="5056592"/>
          </a:xfrm>
        </p:spPr>
        <p:txBody>
          <a:bodyPr/>
          <a:lstStyle/>
          <a:p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56084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2705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556792"/>
          </a:xfrm>
        </p:spPr>
        <p:txBody>
          <a:bodyPr/>
          <a:lstStyle/>
          <a:p>
            <a:r>
              <a:rPr lang="es-ES" dirty="0" smtClean="0">
                <a:solidFill>
                  <a:schemeClr val="accent2"/>
                </a:solidFill>
              </a:rPr>
              <a:t>Las consecuencias pueden ser:</a:t>
            </a:r>
            <a:endParaRPr lang="es-CO" dirty="0">
              <a:solidFill>
                <a:schemeClr val="accent2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772400" cy="4896544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-</a:t>
            </a:r>
            <a:r>
              <a:rPr lang="es-ES" sz="31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Unirse </a:t>
            </a:r>
            <a:r>
              <a:rPr lang="es-ES" sz="31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 un programa instalado en el ordenador </a:t>
            </a:r>
            <a:endParaRPr lang="es-ES" sz="31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31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permitiendo </a:t>
            </a:r>
            <a:r>
              <a:rPr lang="es-ES" sz="31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 propagación.</a:t>
            </a:r>
          </a:p>
          <a:p>
            <a:endParaRPr lang="es-ES" sz="31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31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-Mostrar </a:t>
            </a:r>
            <a:r>
              <a:rPr lang="es-ES" sz="31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en la pantalla mensajes o imágenes humorísticas, generalmente molestas.</a:t>
            </a:r>
          </a:p>
          <a:p>
            <a:endParaRPr lang="es-ES" sz="31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31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s-ES" sz="31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Ralentizar o bloquear el ordenador.</a:t>
            </a:r>
          </a:p>
          <a:p>
            <a:endParaRPr lang="es-ES" sz="31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31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s-ES" sz="31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Destruir la información almacenada en el disco, en algunos casos vital para el sistema, que impedirá el funcionamiento del equipo.</a:t>
            </a:r>
          </a:p>
          <a:p>
            <a:endParaRPr lang="es-ES" sz="31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31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s-ES" sz="31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Reducir el espacio en el disco.</a:t>
            </a:r>
          </a:p>
          <a:p>
            <a:r>
              <a:rPr lang="es-ES" sz="31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s-ES" sz="31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Molestar al usuario cerrando ventanas, moviendo el </a:t>
            </a:r>
            <a:r>
              <a:rPr lang="es-ES" sz="31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ratón</a:t>
            </a:r>
            <a:r>
              <a:rPr lang="es-ES" sz="3100" dirty="0" smtClean="0"/>
              <a:t>.</a:t>
            </a:r>
            <a:endParaRPr lang="es-CO" sz="3100" dirty="0"/>
          </a:p>
        </p:txBody>
      </p:sp>
    </p:spTree>
    <p:extLst>
      <p:ext uri="{BB962C8B-B14F-4D97-AF65-F5344CB8AC3E}">
        <p14:creationId xmlns:p14="http://schemas.microsoft.com/office/powerpoint/2010/main" val="284946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828800"/>
          </a:xfrm>
        </p:spPr>
        <p:txBody>
          <a:bodyPr/>
          <a:lstStyle/>
          <a:p>
            <a:r>
              <a:rPr lang="es-ES" dirty="0" smtClean="0">
                <a:solidFill>
                  <a:schemeClr val="accent2"/>
                </a:solidFill>
              </a:rPr>
              <a:t>El Programas para combatir virus es:</a:t>
            </a:r>
            <a:endParaRPr lang="es-CO" dirty="0">
              <a:solidFill>
                <a:schemeClr val="accent2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22376" y="2924944"/>
            <a:ext cx="7772400" cy="2448272"/>
          </a:xfrm>
        </p:spPr>
        <p:txBody>
          <a:bodyPr>
            <a:noAutofit/>
          </a:bodyPr>
          <a:lstStyle/>
          <a:p>
            <a:r>
              <a:rPr lang="es-ES" sz="4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El programa que puede combatir un antivirus</a:t>
            </a:r>
          </a:p>
          <a:p>
            <a:r>
              <a:rPr lang="es-ES" sz="4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 el avira</a:t>
            </a:r>
            <a:endParaRPr lang="es-CO" sz="4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216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772400" cy="6196670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accent2"/>
                </a:solidFill>
              </a:rPr>
              <a:t>-Smitnyl</a:t>
            </a:r>
            <a:r>
              <a:rPr lang="es-CO" dirty="0">
                <a:solidFill>
                  <a:schemeClr val="accent2"/>
                </a:solidFill>
              </a:rPr>
              <a:t/>
            </a:r>
            <a:br>
              <a:rPr lang="es-CO" dirty="0">
                <a:solidFill>
                  <a:schemeClr val="accent2"/>
                </a:solidFill>
              </a:rPr>
            </a:br>
            <a:r>
              <a:rPr lang="es-CO" dirty="0" smtClean="0">
                <a:solidFill>
                  <a:schemeClr val="accent2"/>
                </a:solidFill>
              </a:rPr>
              <a:t>-Agent.QKY</a:t>
            </a:r>
            <a:r>
              <a:rPr lang="es-CO" dirty="0">
                <a:solidFill>
                  <a:schemeClr val="accent2"/>
                </a:solidFill>
              </a:rPr>
              <a:t/>
            </a:r>
            <a:br>
              <a:rPr lang="es-CO" dirty="0">
                <a:solidFill>
                  <a:schemeClr val="accent2"/>
                </a:solidFill>
              </a:rPr>
            </a:br>
            <a:r>
              <a:rPr lang="es-CO" dirty="0" smtClean="0">
                <a:solidFill>
                  <a:schemeClr val="accent2"/>
                </a:solidFill>
              </a:rPr>
              <a:t>-Bohu.A</a:t>
            </a:r>
            <a:r>
              <a:rPr lang="es-CO" dirty="0">
                <a:solidFill>
                  <a:schemeClr val="accent2"/>
                </a:solidFill>
              </a:rPr>
              <a:t/>
            </a:r>
            <a:br>
              <a:rPr lang="es-CO" dirty="0">
                <a:solidFill>
                  <a:schemeClr val="accent2"/>
                </a:solidFill>
              </a:rPr>
            </a:br>
            <a:r>
              <a:rPr lang="es-CO" dirty="0" smtClean="0">
                <a:solidFill>
                  <a:schemeClr val="accent2"/>
                </a:solidFill>
              </a:rPr>
              <a:t>-Agent.QKY</a:t>
            </a:r>
            <a:r>
              <a:rPr lang="es-CO" dirty="0">
                <a:solidFill>
                  <a:schemeClr val="accent2"/>
                </a:solidFill>
              </a:rPr>
              <a:t/>
            </a:r>
            <a:br>
              <a:rPr lang="es-CO" dirty="0">
                <a:solidFill>
                  <a:schemeClr val="accent2"/>
                </a:solidFill>
              </a:rPr>
            </a:br>
            <a:r>
              <a:rPr lang="es-CO" dirty="0" smtClean="0">
                <a:solidFill>
                  <a:schemeClr val="accent2"/>
                </a:solidFill>
              </a:rPr>
              <a:t>-Banker.FDB</a:t>
            </a:r>
            <a:r>
              <a:rPr lang="es-CO" dirty="0">
                <a:solidFill>
                  <a:schemeClr val="accent2"/>
                </a:solidFill>
              </a:rPr>
              <a:t/>
            </a:r>
            <a:br>
              <a:rPr lang="es-CO" dirty="0">
                <a:solidFill>
                  <a:schemeClr val="accent2"/>
                </a:solidFill>
              </a:rPr>
            </a:br>
            <a:r>
              <a:rPr lang="es-CO" dirty="0">
                <a:solidFill>
                  <a:schemeClr val="accent2"/>
                </a:solidFill>
              </a:rPr>
              <a:t/>
            </a:r>
            <a:br>
              <a:rPr lang="es-CO" dirty="0">
                <a:solidFill>
                  <a:schemeClr val="accent2"/>
                </a:solidFill>
              </a:rPr>
            </a:br>
            <a:r>
              <a:rPr lang="es-CO" dirty="0" smtClean="0">
                <a:solidFill>
                  <a:schemeClr val="accent2"/>
                </a:solidFill>
              </a:rPr>
              <a:t>-CVVStealer.L</a:t>
            </a:r>
            <a:r>
              <a:rPr lang="es-CO" dirty="0">
                <a:solidFill>
                  <a:schemeClr val="accent2"/>
                </a:solidFill>
              </a:rPr>
              <a:t/>
            </a:r>
            <a:br>
              <a:rPr lang="es-CO" dirty="0">
                <a:solidFill>
                  <a:schemeClr val="accent2"/>
                </a:solidFill>
              </a:rPr>
            </a:br>
            <a:r>
              <a:rPr lang="es-CO" dirty="0" smtClean="0">
                <a:solidFill>
                  <a:schemeClr val="accent2"/>
                </a:solidFill>
              </a:rPr>
              <a:t>-Pws.BPM</a:t>
            </a:r>
            <a:r>
              <a:rPr lang="es-CO" dirty="0">
                <a:solidFill>
                  <a:schemeClr val="accent2"/>
                </a:solidFill>
              </a:rPr>
              <a:t/>
            </a:r>
            <a:br>
              <a:rPr lang="es-CO" dirty="0">
                <a:solidFill>
                  <a:schemeClr val="accent2"/>
                </a:solidFill>
              </a:rPr>
            </a:br>
            <a:r>
              <a:rPr lang="es-CO" dirty="0" smtClean="0">
                <a:solidFill>
                  <a:schemeClr val="accent2"/>
                </a:solidFill>
              </a:rPr>
              <a:t>-SecurityTool.AOA</a:t>
            </a:r>
            <a:br>
              <a:rPr lang="es-CO" dirty="0" smtClean="0">
                <a:solidFill>
                  <a:schemeClr val="accent2"/>
                </a:solidFill>
              </a:rPr>
            </a:br>
            <a:endParaRPr lang="es-CO" dirty="0">
              <a:solidFill>
                <a:schemeClr val="accent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6022">
            <a:off x="1119944" y="1050675"/>
            <a:ext cx="3737892" cy="289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454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5416462"/>
          </a:xfrm>
        </p:spPr>
        <p:txBody>
          <a:bodyPr/>
          <a:lstStyle/>
          <a:p>
            <a:r>
              <a:rPr lang="es-CO" dirty="0">
                <a:hlinkClick r:id="rId2"/>
              </a:rPr>
              <a:t>http://www.avira.com/es/download/product/avira-boot-sector-repair-tool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7240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</TotalTime>
  <Words>110</Words>
  <Application>Microsoft Office PowerPoint</Application>
  <PresentationFormat>Presentación en pantalla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Aspecto</vt:lpstr>
      <vt:lpstr>Jamilis murillo lozano  Tatiana noreña gil 10ª2 gloria Cecilia ríos  virus de boot</vt:lpstr>
      <vt:lpstr>Virus de boot: son virus que infectan sectores de inicio y booteo (boot record)de los disquete y el sector de arranque maestro master boot record de los discos duros.  </vt:lpstr>
      <vt:lpstr>Presentación de PowerPoint</vt:lpstr>
      <vt:lpstr>Las consecuencias pueden ser:</vt:lpstr>
      <vt:lpstr>El Programas para combatir virus es:</vt:lpstr>
      <vt:lpstr>-Smitnyl -Agent.QKY -Bohu.A -Agent.QKY -Banker.FDB  -CVVStealer.L -Pws.BPM -SecurityTool.AOA </vt:lpstr>
      <vt:lpstr>http://www.avira.com/es/download/product/avira-boot-sector-repair-tool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Jamilis murillo lozano  Tatiana noreña gil 10ª2 gloria Cecilia ríos  virus de boot</dc:title>
  <dc:creator>IE GABRIEL GARCIA MARQUEZ </dc:creator>
  <cp:lastModifiedBy>IE GABRIEL GARCIA MARQUEZ </cp:lastModifiedBy>
  <cp:revision>7</cp:revision>
  <dcterms:created xsi:type="dcterms:W3CDTF">2012-08-15T11:44:28Z</dcterms:created>
  <dcterms:modified xsi:type="dcterms:W3CDTF">2012-08-16T18:37:37Z</dcterms:modified>
</cp:coreProperties>
</file>